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pptx" ContentType="application/vnd.openxmlformats-officedocument.presentationml.presentation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61" r:id="rId2"/>
    <p:sldId id="300" r:id="rId3"/>
    <p:sldId id="285" r:id="rId4"/>
    <p:sldId id="262" r:id="rId5"/>
    <p:sldId id="279" r:id="rId6"/>
    <p:sldId id="299" r:id="rId7"/>
    <p:sldId id="301" r:id="rId8"/>
    <p:sldId id="265" r:id="rId9"/>
    <p:sldId id="293" r:id="rId10"/>
    <p:sldId id="303" r:id="rId11"/>
    <p:sldId id="298" r:id="rId12"/>
    <p:sldId id="295" r:id="rId13"/>
    <p:sldId id="302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59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eg>
</file>

<file path=ppt/media/image10.jpeg>
</file>

<file path=ppt/media/image11.jpeg>
</file>

<file path=ppt/media/image12.jpeg>
</file>

<file path=ppt/media/image1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33BDF455-8D6D-49C3-8826-B094A2614D0C}" type="datetimeFigureOut">
              <a:rPr lang="ar-SA" smtClean="0"/>
              <a:pPr/>
              <a:t>21/01/1437</a:t>
            </a:fld>
            <a:endParaRPr lang="ar-SA"/>
          </a:p>
        </p:txBody>
      </p:sp>
      <p:sp>
        <p:nvSpPr>
          <p:cNvPr id="4" name="عنصر نائب لصورة الشريحة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ar-SA"/>
          </a:p>
        </p:txBody>
      </p:sp>
      <p:sp>
        <p:nvSpPr>
          <p:cNvPr id="5" name="عنصر نائب للملاحظا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0D0AB7F2-D443-4A23-B31F-DC8C2D980908}" type="slidenum">
              <a:rPr lang="ar-SA" smtClean="0"/>
              <a:pPr/>
              <a:t>‹#›</a:t>
            </a:fld>
            <a:endParaRPr lang="ar-S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مستطيل مستدير الزوايا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مستطيل مستدير الزوايا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عنوان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20" name="عنوان فرعي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ar-SA" smtClean="0"/>
              <a:t>انقر لتحرير نمط العنوان الثانوي الرئيسي</a:t>
            </a:r>
            <a:endParaRPr kumimoji="0" lang="en-US"/>
          </a:p>
        </p:txBody>
      </p:sp>
      <p:sp>
        <p:nvSpPr>
          <p:cNvPr id="19" name="عنصر نائب للتاريخ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8" name="عنصر نائب للتذييل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1" name="عنصر نائب لرقم الشريحة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/>
          <p:cNvSpPr>
            <a:spLocks noGrp="1"/>
          </p:cNvSpPr>
          <p:nvPr>
            <p:ph type="title" orient="vert"/>
          </p:nvPr>
        </p:nvSpPr>
        <p:spPr>
          <a:xfrm>
            <a:off x="6629400" y="533404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>
          <a:xfrm>
            <a:off x="533400" y="533402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مستطيل مستدير الزوايا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مستطيل مستدير الزوايا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ar-SA" smtClean="0"/>
              <a:t>انقر لتحرير أنماط النص الرئيسي</a:t>
            </a:r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ar-SA" smtClean="0"/>
              <a:t>انقر لتحرير أنماط النص الرئيسي</a:t>
            </a:r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ar-SA" smtClean="0"/>
              <a:t>انقر لتحرير أنماط النص الرئيسي</a:t>
            </a:r>
          </a:p>
        </p:txBody>
      </p:sp>
      <p:sp>
        <p:nvSpPr>
          <p:cNvPr id="5" name="عنصر نائب للمحتوى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6" name="عنصر نائب للمحتوى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7" name="عنصر نائب للتاريخ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8" name="عنصر نائب للتذييل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عنصر نائب لرقم الشريحة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مستطيل مستدير الزوايا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عنصر نائب للتاريخ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3" name="عنصر نائب للتذييل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2"/>
          </p:nvPr>
        </p:nvSpPr>
        <p:spPr>
          <a:xfrm>
            <a:off x="5538847" y="1447802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1"/>
          </p:nvPr>
        </p:nvSpPr>
        <p:spPr>
          <a:xfrm>
            <a:off x="761372" y="930144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مستطيل مستدير الزوايا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مستطيل ذو زاوية واحدة مستديرة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عنصر نائب للصورة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ar-SA" smtClean="0"/>
              <a:t>انقر فوق الرمز لإضافة صورة</a:t>
            </a:r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مستطيل مستدير الزوايا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مستطيل مستدير الزوايا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عنصر نائب للعنوان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ar-SA" smtClean="0"/>
              <a:t>انقر لتحرير أنماط النص الرئيسي</a:t>
            </a:r>
          </a:p>
          <a:p>
            <a:pPr lvl="1" eaLnBrk="1" latinLnBrk="0" hangingPunct="1"/>
            <a:r>
              <a:rPr kumimoji="0" lang="ar-SA" smtClean="0"/>
              <a:t>المستوى الثاني</a:t>
            </a:r>
          </a:p>
          <a:p>
            <a:pPr lvl="2" eaLnBrk="1" latinLnBrk="0" hangingPunct="1"/>
            <a:r>
              <a:rPr kumimoji="0" lang="ar-SA" smtClean="0"/>
              <a:t>المستوى الثالث</a:t>
            </a:r>
          </a:p>
          <a:p>
            <a:pPr lvl="3" eaLnBrk="1" latinLnBrk="0" hangingPunct="1"/>
            <a:r>
              <a:rPr kumimoji="0" lang="ar-SA" smtClean="0"/>
              <a:t>المستوى الرابع</a:t>
            </a:r>
          </a:p>
          <a:p>
            <a:pPr lvl="4" eaLnBrk="1" latinLnBrk="0" hangingPunct="1"/>
            <a:r>
              <a:rPr kumimoji="0" lang="ar-SA" smtClean="0"/>
              <a:t>المستوى الخامس</a:t>
            </a:r>
            <a:endParaRPr kumimoji="0" lang="en-US"/>
          </a:p>
        </p:txBody>
      </p:sp>
      <p:sp>
        <p:nvSpPr>
          <p:cNvPr id="25" name="عنصر نائب للتاريخ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11/3/2015</a:t>
            </a:fld>
            <a:endParaRPr lang="en-US"/>
          </a:p>
        </p:txBody>
      </p:sp>
      <p:sp>
        <p:nvSpPr>
          <p:cNvPr id="18" name="عنصر نائب للتذييل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1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r" rtl="1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r" rtl="1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r" rtl="1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r" rtl="1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r" rtl="1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r" rtl="1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r" rtl="1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r" rtl="1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r" rtl="1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PowerPoint_Presentation1.ppt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676400"/>
            <a:ext cx="8534400" cy="2895600"/>
          </a:xfrm>
        </p:spPr>
        <p:txBody>
          <a:bodyPr>
            <a:noAutofit/>
          </a:bodyPr>
          <a:lstStyle/>
          <a:p>
            <a:pPr algn="ctr"/>
            <a:r>
              <a:rPr lang="en-US" sz="8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itchFamily="34" charset="0"/>
              </a:rPr>
              <a:t/>
            </a:r>
            <a:br>
              <a:rPr lang="en-US" sz="8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itchFamily="34" charset="0"/>
              </a:rPr>
            </a:br>
            <a:r>
              <a:rPr lang="en-US" sz="8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itchFamily="34" charset="0"/>
              </a:rPr>
              <a:t/>
            </a:r>
            <a:br>
              <a:rPr lang="en-US" sz="8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itchFamily="34" charset="0"/>
              </a:rPr>
            </a:br>
            <a:r>
              <a:rPr lang="en-US" sz="8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itchFamily="34" charset="0"/>
              </a:rPr>
              <a:t/>
            </a:r>
            <a:br>
              <a:rPr lang="en-US" sz="8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itchFamily="34" charset="0"/>
              </a:rPr>
            </a:br>
            <a:r>
              <a:rPr lang="en-US" sz="8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itchFamily="34" charset="0"/>
              </a:rPr>
              <a:t/>
            </a:r>
            <a:br>
              <a:rPr lang="en-US" sz="8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itchFamily="34" charset="0"/>
              </a:rPr>
            </a:br>
            <a:r>
              <a:rPr lang="en-US" sz="5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itchFamily="34" charset="0"/>
              </a:rPr>
              <a:t> </a:t>
            </a:r>
            <a:r>
              <a:rPr lang="en-US" sz="8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 Black" pitchFamily="34" charset="0"/>
              </a:rPr>
              <a:t>Circulatory disturbances</a:t>
            </a:r>
            <a:endParaRPr lang="ar-IQ" sz="5400" dirty="0">
              <a:solidFill>
                <a:schemeClr val="tx1">
                  <a:lumMod val="95000"/>
                  <a:lumOff val="5000"/>
                </a:schemeClr>
              </a:solidFill>
              <a:latin typeface="Arial Black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D:\New folder\IMG_0189.JPG"/>
          <p:cNvPicPr>
            <a:picLocks noChangeAspect="1" noChangeArrowheads="1"/>
          </p:cNvPicPr>
          <p:nvPr/>
        </p:nvPicPr>
        <p:blipFill>
          <a:blip r:embed="rId2"/>
          <a:srcRect l="20588" t="4902" r="22696" b="14007"/>
          <a:stretch>
            <a:fillRect/>
          </a:stretch>
        </p:blipFill>
        <p:spPr bwMode="auto">
          <a:xfrm>
            <a:off x="1600200" y="609600"/>
            <a:ext cx="5943600" cy="5181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مربع نص 2"/>
          <p:cNvSpPr txBox="1"/>
          <p:nvPr/>
        </p:nvSpPr>
        <p:spPr>
          <a:xfrm>
            <a:off x="1447800" y="5867400"/>
            <a:ext cx="632460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Pulmonary embolism</a:t>
            </a:r>
            <a:endParaRPr lang="ar-IQ" sz="40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New Folder (4)\Gross Pathology book\IMAGE0049.JPG"/>
          <p:cNvPicPr>
            <a:picLocks noChangeAspect="1" noChangeArrowheads="1"/>
          </p:cNvPicPr>
          <p:nvPr/>
        </p:nvPicPr>
        <p:blipFill>
          <a:blip r:embed="rId2"/>
          <a:srcRect l="57340" t="36268" r="4498" b="44589"/>
          <a:stretch>
            <a:fillRect/>
          </a:stretch>
        </p:blipFill>
        <p:spPr bwMode="auto">
          <a:xfrm>
            <a:off x="1219200" y="990600"/>
            <a:ext cx="6705600" cy="4038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مربع نص 2"/>
          <p:cNvSpPr txBox="1"/>
          <p:nvPr/>
        </p:nvSpPr>
        <p:spPr>
          <a:xfrm>
            <a:off x="1371600" y="5410200"/>
            <a:ext cx="63246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Paradoxical embolus : heart</a:t>
            </a:r>
            <a:endParaRPr lang="ar-IQ" sz="3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D:\New Folder (4)\Gross Pathology book\IMAGE0069.JPG"/>
          <p:cNvPicPr>
            <a:picLocks noChangeAspect="1" noChangeArrowheads="1"/>
          </p:cNvPicPr>
          <p:nvPr/>
        </p:nvPicPr>
        <p:blipFill>
          <a:blip r:embed="rId2"/>
          <a:srcRect l="7165" r="66199" b="71464"/>
          <a:stretch>
            <a:fillRect/>
          </a:stretch>
        </p:blipFill>
        <p:spPr bwMode="auto">
          <a:xfrm>
            <a:off x="1905000" y="533400"/>
            <a:ext cx="5105400" cy="48768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مربع نص 2"/>
          <p:cNvSpPr txBox="1"/>
          <p:nvPr/>
        </p:nvSpPr>
        <p:spPr>
          <a:xfrm>
            <a:off x="1981200" y="5638800"/>
            <a:ext cx="4876800" cy="70788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Infarction : lung</a:t>
            </a:r>
            <a:endParaRPr lang="ar-IQ" sz="4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sw\Desktop\درس عملي\IMG_6658 - Copy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533399"/>
            <a:ext cx="7448576" cy="48958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مربع نص 2"/>
          <p:cNvSpPr txBox="1"/>
          <p:nvPr/>
        </p:nvSpPr>
        <p:spPr>
          <a:xfrm>
            <a:off x="1143000" y="5638800"/>
            <a:ext cx="723900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200" b="1" dirty="0" smtClean="0"/>
              <a:t>Infarction </a:t>
            </a:r>
            <a:r>
              <a:rPr lang="en-US" sz="3200" b="1" dirty="0" smtClean="0"/>
              <a:t>of myocardium</a:t>
            </a:r>
            <a:endParaRPr lang="ar-IQ" sz="3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4" name="Object 2"/>
          <p:cNvGraphicFramePr>
            <a:graphicFrameLocks noChangeAspect="1"/>
          </p:cNvGraphicFramePr>
          <p:nvPr/>
        </p:nvGraphicFramePr>
        <p:xfrm>
          <a:off x="838200" y="685800"/>
          <a:ext cx="7467600" cy="4572000"/>
        </p:xfrm>
        <a:graphic>
          <a:graphicData uri="http://schemas.openxmlformats.org/presentationml/2006/ole">
            <p:oleObj spid="_x0000_s3074" name="عرض تقديمي" r:id="rId3" imgW="4568900" imgH="3425883" progId="PowerPoint.Show.12">
              <p:embed/>
            </p:oleObj>
          </a:graphicData>
        </a:graphic>
      </p:graphicFrame>
      <p:sp>
        <p:nvSpPr>
          <p:cNvPr id="3" name="مربع نص 2"/>
          <p:cNvSpPr txBox="1"/>
          <p:nvPr/>
        </p:nvSpPr>
        <p:spPr>
          <a:xfrm>
            <a:off x="457200" y="5486400"/>
            <a:ext cx="7924800" cy="80021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b="1" dirty="0" smtClean="0">
                <a:cs typeface="Times New Roman" pitchFamily="18" charset="0"/>
              </a:rPr>
              <a:t>Chronic venous congestion : liver</a:t>
            </a:r>
            <a:endParaRPr lang="ar-IQ" sz="2800" b="1" dirty="0" smtClean="0">
              <a:cs typeface="Times New Roman" pitchFamily="18" charset="0"/>
            </a:endParaRPr>
          </a:p>
          <a:p>
            <a:endParaRPr lang="ar-IQ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50825" y="692150"/>
            <a:ext cx="8893175" cy="769938"/>
          </a:xfrm>
        </p:spPr>
        <p:txBody>
          <a:bodyPr>
            <a:noAutofit/>
          </a:bodyPr>
          <a:lstStyle/>
          <a:p>
            <a:pPr algn="ctr" eaLnBrk="1" hangingPunct="1"/>
            <a:r>
              <a:rPr lang="en-US" altLang="ar-SA" sz="4000" b="1" dirty="0" smtClean="0">
                <a:solidFill>
                  <a:srgbClr val="FF0000"/>
                </a:solidFill>
                <a:latin typeface="Arial Black" pitchFamily="34" charset="0"/>
              </a:rPr>
              <a:t/>
            </a:r>
            <a:br>
              <a:rPr lang="en-US" altLang="ar-SA" sz="4000" b="1" dirty="0" smtClean="0">
                <a:solidFill>
                  <a:srgbClr val="FF0000"/>
                </a:solidFill>
                <a:latin typeface="Arial Black" pitchFamily="34" charset="0"/>
              </a:rPr>
            </a:br>
            <a:endParaRPr lang="en-US" altLang="ar-SA" sz="4000" b="1" dirty="0" smtClean="0">
              <a:solidFill>
                <a:schemeClr val="bg1"/>
              </a:solidFill>
              <a:latin typeface="Arial Black" pitchFamily="34" charset="0"/>
            </a:endParaRPr>
          </a:p>
        </p:txBody>
      </p:sp>
      <p:pic>
        <p:nvPicPr>
          <p:cNvPr id="1026" name="Picture 2" descr="I:\curran attalas histopathology\curran's Atlas histo\193.JPG"/>
          <p:cNvPicPr>
            <a:picLocks noChangeAspect="1" noChangeArrowheads="1"/>
          </p:cNvPicPr>
          <p:nvPr/>
        </p:nvPicPr>
        <p:blipFill>
          <a:blip r:embed="rId2"/>
          <a:srcRect l="37724" t="66179" r="3072" b="4228"/>
          <a:stretch>
            <a:fillRect/>
          </a:stretch>
        </p:blipFill>
        <p:spPr bwMode="auto">
          <a:xfrm>
            <a:off x="838200" y="685800"/>
            <a:ext cx="7543800" cy="4648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مربع نص 3"/>
          <p:cNvSpPr txBox="1"/>
          <p:nvPr/>
        </p:nvSpPr>
        <p:spPr>
          <a:xfrm>
            <a:off x="609600" y="5638800"/>
            <a:ext cx="800100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 smtClean="0">
                <a:latin typeface="+mj-lt"/>
                <a:cs typeface="Times New Roman" pitchFamily="18" charset="0"/>
              </a:rPr>
              <a:t>Chronic venous congestion : liver</a:t>
            </a:r>
            <a:endParaRPr lang="ar-IQ" sz="3200" b="1" dirty="0">
              <a:latin typeface="+mj-lt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8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7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562600" y="4800600"/>
            <a:ext cx="184731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endParaRPr lang="ar-IQ" dirty="0"/>
          </a:p>
        </p:txBody>
      </p:sp>
      <p:pic>
        <p:nvPicPr>
          <p:cNvPr id="1027" name="Picture 3" descr="D:\New Folder (4)\Gross Pathology book\IMAGE0084.JPG"/>
          <p:cNvPicPr>
            <a:picLocks noChangeAspect="1" noChangeArrowheads="1"/>
          </p:cNvPicPr>
          <p:nvPr/>
        </p:nvPicPr>
        <p:blipFill>
          <a:blip r:embed="rId2"/>
          <a:srcRect l="69973" t="37435" r="3422" b="35434"/>
          <a:stretch>
            <a:fillRect/>
          </a:stretch>
        </p:blipFill>
        <p:spPr bwMode="auto">
          <a:xfrm>
            <a:off x="1600200" y="609600"/>
            <a:ext cx="5943600" cy="4800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مربع نص 3"/>
          <p:cNvSpPr txBox="1"/>
          <p:nvPr/>
        </p:nvSpPr>
        <p:spPr>
          <a:xfrm>
            <a:off x="762000" y="5638800"/>
            <a:ext cx="75438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b="1" dirty="0" err="1" smtClean="0">
                <a:latin typeface="Times New Roman" pitchFamily="18" charset="0"/>
                <a:cs typeface="Times New Roman" pitchFamily="18" charset="0"/>
              </a:rPr>
              <a:t>Intracerebral</a:t>
            </a: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 hemorrhage : brain</a:t>
            </a:r>
            <a:endParaRPr lang="ar-IQ" sz="3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New Folder (4)\Gross Pathology book\IMAGE0061.JPG"/>
          <p:cNvPicPr>
            <a:picLocks noChangeAspect="1" noChangeArrowheads="1"/>
          </p:cNvPicPr>
          <p:nvPr/>
        </p:nvPicPr>
        <p:blipFill>
          <a:blip r:embed="rId2"/>
          <a:srcRect l="6172" t="3691" r="50622" b="76883"/>
          <a:stretch>
            <a:fillRect/>
          </a:stretch>
        </p:blipFill>
        <p:spPr bwMode="auto">
          <a:xfrm>
            <a:off x="1219200" y="533400"/>
            <a:ext cx="6934200" cy="47244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مربع نص 2"/>
          <p:cNvSpPr txBox="1"/>
          <p:nvPr/>
        </p:nvSpPr>
        <p:spPr>
          <a:xfrm>
            <a:off x="1143000" y="5486400"/>
            <a:ext cx="723900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200" b="1" dirty="0" err="1" smtClean="0"/>
              <a:t>Hemopericardium</a:t>
            </a:r>
            <a:r>
              <a:rPr lang="en-US" sz="3200" b="1" dirty="0" smtClean="0"/>
              <a:t> </a:t>
            </a:r>
            <a:r>
              <a:rPr lang="en-US" sz="3200" b="1" dirty="0" smtClean="0"/>
              <a:t>: heart</a:t>
            </a:r>
            <a:endParaRPr lang="ar-IQ" sz="3200" b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صور\IMG_8653.JPG"/>
          <p:cNvPicPr>
            <a:picLocks noChangeAspect="1" noChangeArrowheads="1"/>
          </p:cNvPicPr>
          <p:nvPr/>
        </p:nvPicPr>
        <p:blipFill>
          <a:blip r:embed="rId2"/>
          <a:srcRect l="24691" t="18994" r="20988" b="28367"/>
          <a:stretch>
            <a:fillRect/>
          </a:stretch>
        </p:blipFill>
        <p:spPr bwMode="auto">
          <a:xfrm>
            <a:off x="609600" y="533400"/>
            <a:ext cx="7924800" cy="42672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مربع نص 2"/>
          <p:cNvSpPr txBox="1"/>
          <p:nvPr/>
        </p:nvSpPr>
        <p:spPr>
          <a:xfrm>
            <a:off x="609600" y="5486400"/>
            <a:ext cx="784860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200" b="1" dirty="0" smtClean="0"/>
              <a:t>Thrombosis </a:t>
            </a:r>
            <a:r>
              <a:rPr lang="en-US" sz="3200" b="1" dirty="0" smtClean="0"/>
              <a:t>: femoral vein</a:t>
            </a:r>
            <a:endParaRPr lang="ar-IQ" sz="3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صور\IMG_8661.JPG"/>
          <p:cNvPicPr>
            <a:picLocks noChangeAspect="1" noChangeArrowheads="1"/>
          </p:cNvPicPr>
          <p:nvPr/>
        </p:nvPicPr>
        <p:blipFill>
          <a:blip r:embed="rId2"/>
          <a:srcRect l="30991" t="13223" r="16358" b="37898"/>
          <a:stretch>
            <a:fillRect/>
          </a:stretch>
        </p:blipFill>
        <p:spPr bwMode="auto">
          <a:xfrm>
            <a:off x="990600" y="533400"/>
            <a:ext cx="72390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مربع نص 2"/>
          <p:cNvSpPr txBox="1"/>
          <p:nvPr/>
        </p:nvSpPr>
        <p:spPr>
          <a:xfrm>
            <a:off x="762000" y="5715000"/>
            <a:ext cx="754380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b="1" dirty="0" smtClean="0"/>
              <a:t> </a:t>
            </a:r>
            <a:r>
              <a:rPr lang="en-US" sz="2800" b="1" dirty="0" smtClean="0"/>
              <a:t>Coronary artery: thrombosis</a:t>
            </a:r>
            <a:endParaRPr lang="ar-IQ" sz="2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New Folder (4)\Gross Pathology book\IMAGE0052.JPG"/>
          <p:cNvPicPr>
            <a:picLocks noChangeAspect="1" noChangeArrowheads="1"/>
          </p:cNvPicPr>
          <p:nvPr/>
        </p:nvPicPr>
        <p:blipFill>
          <a:blip r:embed="rId2"/>
          <a:srcRect l="6604" t="59591" r="55099" b="21212"/>
          <a:stretch>
            <a:fillRect/>
          </a:stretch>
        </p:blipFill>
        <p:spPr bwMode="auto">
          <a:xfrm>
            <a:off x="1600200" y="838200"/>
            <a:ext cx="6019800" cy="48768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مربع نص 2"/>
          <p:cNvSpPr txBox="1"/>
          <p:nvPr/>
        </p:nvSpPr>
        <p:spPr>
          <a:xfrm>
            <a:off x="1752600" y="5791200"/>
            <a:ext cx="56388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Mural thrombus : heart</a:t>
            </a:r>
            <a:endParaRPr lang="ar-IQ" sz="3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D:\New Folder (4)\Gross Pathology book\IMAGE0054.JPG"/>
          <p:cNvPicPr>
            <a:picLocks noChangeAspect="1" noChangeArrowheads="1"/>
          </p:cNvPicPr>
          <p:nvPr/>
        </p:nvPicPr>
        <p:blipFill>
          <a:blip r:embed="rId2"/>
          <a:srcRect l="68806" t="3675" r="4678" b="69302"/>
          <a:stretch>
            <a:fillRect/>
          </a:stretch>
        </p:blipFill>
        <p:spPr bwMode="auto">
          <a:xfrm>
            <a:off x="1752600" y="609600"/>
            <a:ext cx="5486400" cy="4800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مربع نص 2"/>
          <p:cNvSpPr txBox="1"/>
          <p:nvPr/>
        </p:nvSpPr>
        <p:spPr>
          <a:xfrm>
            <a:off x="1828800" y="5486400"/>
            <a:ext cx="50292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Saddle embolus : aorta</a:t>
            </a:r>
            <a:endParaRPr lang="ar-IQ" sz="36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واجهة">
  <a:themeElements>
    <a:clrScheme name="واجهة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واجهة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واجهة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سمة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Aspect</Template>
  <TotalTime>397</TotalTime>
  <Words>46</Words>
  <Application>Microsoft Office PowerPoint</Application>
  <PresentationFormat>عرض على الشاشة (3:4)‏</PresentationFormat>
  <Paragraphs>14</Paragraphs>
  <Slides>13</Slides>
  <Notes>0</Notes>
  <HiddenSlides>0</HiddenSlides>
  <MMClips>0</MMClips>
  <ScaleCrop>false</ScaleCrop>
  <HeadingPairs>
    <vt:vector size="6" baseType="variant">
      <vt:variant>
        <vt:lpstr>سمة</vt:lpstr>
      </vt:variant>
      <vt:variant>
        <vt:i4>1</vt:i4>
      </vt:variant>
      <vt:variant>
        <vt:lpstr>خوادم OLE مضمنة</vt:lpstr>
      </vt:variant>
      <vt:variant>
        <vt:i4>1</vt:i4>
      </vt:variant>
      <vt:variant>
        <vt:lpstr>عناوين الشرائح</vt:lpstr>
      </vt:variant>
      <vt:variant>
        <vt:i4>13</vt:i4>
      </vt:variant>
    </vt:vector>
  </HeadingPairs>
  <TitlesOfParts>
    <vt:vector size="15" baseType="lpstr">
      <vt:lpstr>واجهة</vt:lpstr>
      <vt:lpstr>عرض تقديمي</vt:lpstr>
      <vt:lpstr>     Circulatory disturbances</vt:lpstr>
      <vt:lpstr>الشريحة 2</vt:lpstr>
      <vt:lpstr> </vt:lpstr>
      <vt:lpstr>الشريحة 4</vt:lpstr>
      <vt:lpstr>الشريحة 5</vt:lpstr>
      <vt:lpstr>الشريحة 6</vt:lpstr>
      <vt:lpstr>الشريحة 7</vt:lpstr>
      <vt:lpstr>الشريحة 8</vt:lpstr>
      <vt:lpstr>الشريحة 9</vt:lpstr>
      <vt:lpstr>الشريحة 10</vt:lpstr>
      <vt:lpstr>الشريحة 11</vt:lpstr>
      <vt:lpstr>الشريحة 12</vt:lpstr>
      <vt:lpstr>الشريحة 13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dell</cp:lastModifiedBy>
  <cp:revision>120</cp:revision>
  <dcterms:created xsi:type="dcterms:W3CDTF">2006-08-16T00:00:00Z</dcterms:created>
  <dcterms:modified xsi:type="dcterms:W3CDTF">2015-11-03T18:40:46Z</dcterms:modified>
</cp:coreProperties>
</file>

<file path=docProps/thumbnail.jpeg>
</file>